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74" r:id="rId2"/>
    <p:sldId id="257" r:id="rId3"/>
    <p:sldId id="265" r:id="rId4"/>
    <p:sldId id="267" r:id="rId5"/>
    <p:sldId id="269" r:id="rId6"/>
    <p:sldId id="270" r:id="rId7"/>
    <p:sldId id="271" r:id="rId8"/>
    <p:sldId id="272" r:id="rId9"/>
    <p:sldId id="273" r:id="rId10"/>
  </p:sldIdLst>
  <p:sldSz cx="10080625" cy="7559675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4F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56" y="-102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3A5BC-F677-4793-8C00-BDBF9D0CD24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DD136-DC0B-4E3C-B495-1D885EB1B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3A5BC-F677-4793-8C00-BDBF9D0CD247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DD136-DC0B-4E3C-B495-1D885EB1B4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400" smtClean="0"/>
              <a:t>&lt;date/time&gt;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en-US" sz="1400" smtClean="0"/>
              <a:t>&lt;footer&gt;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56705ED3-B7B7-458B-BEF9-C76C6F2E2294}" type="slidenum">
              <a:rPr lang="en-US" sz="1400" smtClean="0"/>
              <a:pPr algn="r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msauction2013@gmail.com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/>
        </p:nvSpPr>
        <p:spPr>
          <a:xfrm>
            <a:off x="620712" y="640079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9912" y="884237"/>
            <a:ext cx="6400800" cy="51206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001712" y="5913437"/>
            <a:ext cx="8153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5400000" scaled="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FRIDAY APRIL 12</a:t>
            </a:r>
            <a:r>
              <a:rPr lang="en-US" sz="5400" b="1" cap="none" spc="0" baseline="30000" dirty="0" smtClean="0">
                <a:ln w="31550" cmpd="sng">
                  <a:gradFill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5400000" scaled="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TH</a:t>
            </a:r>
            <a:r>
              <a:rPr lang="en-US" sz="5400" b="1" dirty="0" smtClean="0">
                <a:ln w="31550" cmpd="sng">
                  <a:gradFill>
                    <a:gsLst>
                      <a:gs pos="0">
                        <a:srgbClr val="000082"/>
                      </a:gs>
                      <a:gs pos="13000">
                        <a:srgbClr val="0047FF"/>
                      </a:gs>
                      <a:gs pos="28000">
                        <a:srgbClr val="000082"/>
                      </a:gs>
                      <a:gs pos="42999">
                        <a:srgbClr val="0047FF"/>
                      </a:gs>
                      <a:gs pos="58000">
                        <a:srgbClr val="000082"/>
                      </a:gs>
                      <a:gs pos="72000">
                        <a:srgbClr val="0047FF"/>
                      </a:gs>
                      <a:gs pos="87000">
                        <a:srgbClr val="000082"/>
                      </a:gs>
                      <a:gs pos="100000">
                        <a:srgbClr val="0047FF"/>
                      </a:gs>
                    </a:gsLst>
                    <a:lin ang="5400000" scaled="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, 2013</a:t>
            </a:r>
            <a:endParaRPr lang="en-US" sz="5400" b="1" cap="none" spc="0" dirty="0">
              <a:ln w="31550" cmpd="sng">
                <a:gradFill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lin ang="5400000" scaled="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Shape 1"/>
          <p:cNvSpPr txBox="1"/>
          <p:nvPr/>
        </p:nvSpPr>
        <p:spPr>
          <a:xfrm>
            <a:off x="620712" y="640079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  <a:p>
            <a:pPr algn="ctr"/>
            <a:r>
              <a:rPr lang="en-US" sz="4400" b="1" dirty="0">
                <a:solidFill>
                  <a:srgbClr val="0000FF"/>
                </a:solidFill>
                <a:latin typeface="Narkisim"/>
              </a:rPr>
              <a:t>PICTURE YOURSELF HERE.......</a:t>
            </a:r>
            <a:endParaRPr dirty="0"/>
          </a:p>
          <a:p>
            <a:pPr algn="ctr"/>
            <a:r>
              <a:rPr lang="en-US" sz="2800" dirty="0">
                <a:latin typeface="Narkisim"/>
              </a:rPr>
              <a:t>7 Day Halloween Cruise for two </a:t>
            </a:r>
            <a:endParaRPr lang="en-US" sz="2800" dirty="0" smtClean="0">
              <a:latin typeface="Narkisim"/>
            </a:endParaRPr>
          </a:p>
          <a:p>
            <a:pPr algn="ctr"/>
            <a:r>
              <a:rPr lang="en-US" sz="2800" dirty="0" smtClean="0">
                <a:latin typeface="Narkisim"/>
              </a:rPr>
              <a:t>on </a:t>
            </a:r>
            <a:r>
              <a:rPr lang="en-US" sz="2800" dirty="0">
                <a:latin typeface="Narkisim"/>
              </a:rPr>
              <a:t>the Norwegian </a:t>
            </a:r>
            <a:r>
              <a:rPr lang="en-US" sz="2800" dirty="0" smtClean="0">
                <a:latin typeface="Narkisim"/>
              </a:rPr>
              <a:t>Jewel</a:t>
            </a:r>
          </a:p>
          <a:p>
            <a:pPr algn="ctr"/>
            <a:r>
              <a:rPr lang="en-US" sz="2800" dirty="0" smtClean="0">
                <a:latin typeface="Narkisim"/>
              </a:rPr>
              <a:t> </a:t>
            </a:r>
            <a:r>
              <a:rPr lang="en-US" sz="2800" dirty="0">
                <a:latin typeface="Narkisim"/>
              </a:rPr>
              <a:t>to Cozumel, Belize and </a:t>
            </a:r>
            <a:r>
              <a:rPr lang="en-US" sz="2800" dirty="0" err="1">
                <a:latin typeface="Narkisim"/>
              </a:rPr>
              <a:t>Roatan</a:t>
            </a:r>
            <a:r>
              <a:rPr lang="en-US" sz="2800" dirty="0">
                <a:latin typeface="Narkisim"/>
              </a:rPr>
              <a:t>, Honduras </a:t>
            </a:r>
            <a:endParaRPr sz="2800" dirty="0"/>
          </a:p>
        </p:txBody>
      </p:sp>
      <p:pic>
        <p:nvPicPr>
          <p:cNvPr id="41" name="Picture 4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25712" y="3139757"/>
            <a:ext cx="5303520" cy="3383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Shape 1"/>
          <p:cNvSpPr txBox="1"/>
          <p:nvPr/>
        </p:nvSpPr>
        <p:spPr>
          <a:xfrm>
            <a:off x="620712" y="640079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sp>
        <p:nvSpPr>
          <p:cNvPr id="5" name="TextShape 1"/>
          <p:cNvSpPr txBox="1"/>
          <p:nvPr/>
        </p:nvSpPr>
        <p:spPr>
          <a:xfrm>
            <a:off x="1001712" y="884237"/>
            <a:ext cx="8001000" cy="1905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 sz="2800" dirty="0">
                <a:solidFill>
                  <a:schemeClr val="dk1"/>
                </a:solidFill>
                <a:latin typeface="Narkisim"/>
              </a:rPr>
              <a:t>7 glorious </a:t>
            </a:r>
            <a:r>
              <a:rPr lang="en-US" sz="2800" dirty="0" smtClean="0">
                <a:solidFill>
                  <a:schemeClr val="dk1"/>
                </a:solidFill>
                <a:latin typeface="Narkisim"/>
              </a:rPr>
              <a:t>days in </a:t>
            </a:r>
            <a:r>
              <a:rPr lang="en-US" sz="2800" dirty="0">
                <a:solidFill>
                  <a:schemeClr val="dk1"/>
                </a:solidFill>
                <a:latin typeface="Narkisim"/>
              </a:rPr>
              <a:t>this magnificent condo in 
San Miguel, </a:t>
            </a:r>
            <a:r>
              <a:rPr lang="en-US" sz="2800" dirty="0">
                <a:solidFill>
                  <a:schemeClr val="dk1"/>
                </a:solidFill>
                <a:latin typeface="Narkisim"/>
              </a:rPr>
              <a:t>MX</a:t>
            </a:r>
            <a:endParaRPr lang="en-US" sz="2800" dirty="0">
              <a:solidFill>
                <a:schemeClr val="dk1"/>
              </a:solidFill>
              <a:latin typeface="Narkisim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7912" y="3017837"/>
            <a:ext cx="2743200" cy="274320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25912" y="3017837"/>
            <a:ext cx="2011680" cy="2743200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11912" y="3017837"/>
            <a:ext cx="27432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96912" y="6556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sp>
        <p:nvSpPr>
          <p:cNvPr id="5" name="TextShape 1"/>
          <p:cNvSpPr txBox="1"/>
          <p:nvPr/>
        </p:nvSpPr>
        <p:spPr>
          <a:xfrm>
            <a:off x="1382712" y="350836"/>
            <a:ext cx="7391400" cy="1600201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Narkisim"/>
              </a:rPr>
              <a:t>Blackbird Farm </a:t>
            </a:r>
            <a:endParaRPr sz="3600" dirty="0"/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112" y="1722437"/>
            <a:ext cx="3978497" cy="2589181"/>
          </a:xfrm>
          <a:prstGeom prst="rect">
            <a:avLst/>
          </a:prstGeom>
        </p:spPr>
      </p:pic>
      <p:sp>
        <p:nvSpPr>
          <p:cNvPr id="8" name="TextShape 2"/>
          <p:cNvSpPr txBox="1"/>
          <p:nvPr/>
        </p:nvSpPr>
        <p:spPr>
          <a:xfrm>
            <a:off x="1611312" y="4237037"/>
            <a:ext cx="8001000" cy="320040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Clr>
                <a:srgbClr val="FFFF00"/>
              </a:buClr>
              <a:buSzPct val="175000"/>
              <a:buBlip>
                <a:blip r:embed="rId3"/>
              </a:buBlip>
            </a:pPr>
            <a:r>
              <a:rPr lang="en-US" sz="2000" dirty="0">
                <a:solidFill>
                  <a:schemeClr val="dk1"/>
                </a:solidFill>
                <a:latin typeface="Narkisim"/>
              </a:rPr>
              <a:t>Charming farmhouse surrounds an historic 1850s log cabin </a:t>
            </a: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with</a:t>
            </a:r>
            <a:br>
              <a:rPr lang="en-US" sz="2000" dirty="0" smtClean="0">
                <a:solidFill>
                  <a:schemeClr val="dk1"/>
                </a:solidFill>
                <a:latin typeface="Narkisim"/>
              </a:rPr>
            </a:b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     over-sized </a:t>
            </a:r>
            <a:r>
              <a:rPr lang="en-US" sz="2000" dirty="0">
                <a:solidFill>
                  <a:schemeClr val="dk1"/>
                </a:solidFill>
                <a:latin typeface="Narkisim"/>
              </a:rPr>
              <a:t>screened porch</a:t>
            </a: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.</a:t>
            </a: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3"/>
              </a:buBlip>
            </a:pP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Two </a:t>
            </a:r>
            <a:r>
              <a:rPr lang="en-US" sz="2000" dirty="0">
                <a:solidFill>
                  <a:schemeClr val="dk1"/>
                </a:solidFill>
                <a:latin typeface="Narkisim"/>
              </a:rPr>
              <a:t>bedroom, two bath, plus sleeper sofa and sleeping loft</a:t>
            </a: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.</a:t>
            </a: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3"/>
              </a:buBlip>
            </a:pP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Country </a:t>
            </a:r>
            <a:r>
              <a:rPr lang="en-US" sz="2000" dirty="0">
                <a:solidFill>
                  <a:schemeClr val="dk1"/>
                </a:solidFill>
                <a:latin typeface="Narkisim"/>
              </a:rPr>
              <a:t>living room with fireplace. </a:t>
            </a:r>
            <a:endParaRPr lang="en-US" sz="2000" dirty="0" smtClean="0">
              <a:solidFill>
                <a:schemeClr val="dk1"/>
              </a:solidFill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3"/>
              </a:buBlip>
            </a:pP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Extra </a:t>
            </a:r>
            <a:r>
              <a:rPr lang="en-US" sz="2000" dirty="0">
                <a:solidFill>
                  <a:schemeClr val="dk1"/>
                </a:solidFill>
                <a:latin typeface="Narkisim"/>
              </a:rPr>
              <a:t>outdoor shower. Beautifully remodeled kitchen. </a:t>
            </a:r>
            <a:endParaRPr lang="en-US" sz="2000" dirty="0" smtClean="0">
              <a:solidFill>
                <a:schemeClr val="dk1"/>
              </a:solidFill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3"/>
              </a:buBlip>
            </a:pP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Outdoor </a:t>
            </a:r>
            <a:r>
              <a:rPr lang="en-US" sz="2000" dirty="0">
                <a:solidFill>
                  <a:schemeClr val="dk1"/>
                </a:solidFill>
                <a:latin typeface="Narkisim"/>
              </a:rPr>
              <a:t>cooking grill and fire pit</a:t>
            </a:r>
            <a:r>
              <a:rPr lang="en-US" sz="2000" dirty="0" smtClean="0">
                <a:solidFill>
                  <a:schemeClr val="dk1"/>
                </a:solidFill>
                <a:latin typeface="Narkisim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35112" y="1417637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solidFill>
                  <a:prstClr val="black"/>
                </a:solidFill>
                <a:latin typeface="Narkisim"/>
              </a:rPr>
              <a:t>1850's </a:t>
            </a:r>
            <a:r>
              <a:rPr lang="en-US" sz="2000" dirty="0">
                <a:solidFill>
                  <a:prstClr val="black"/>
                </a:solidFill>
                <a:latin typeface="Narkisim"/>
              </a:rPr>
              <a:t>cabin in the Hill Country for two nights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544512" y="6556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lang="en-US" dirty="0" smtClean="0">
              <a:latin typeface="Narkisim"/>
            </a:endParaRPr>
          </a:p>
          <a:p>
            <a:pPr algn="ctr"/>
            <a:endParaRPr lang="en-US" dirty="0">
              <a:latin typeface="Narkisim"/>
            </a:endParaRPr>
          </a:p>
          <a:p>
            <a:pPr algn="ctr"/>
            <a:endParaRPr lang="en-US" dirty="0" smtClean="0">
              <a:latin typeface="Narkisim"/>
            </a:endParaRPr>
          </a:p>
          <a:p>
            <a:pPr algn="ctr"/>
            <a:endParaRPr lang="en-US" dirty="0">
              <a:latin typeface="Narkisim"/>
            </a:endParaRPr>
          </a:p>
          <a:p>
            <a:pPr algn="ctr"/>
            <a:r>
              <a:rPr lang="en-US" dirty="0" smtClean="0">
                <a:latin typeface="Narkisim"/>
              </a:rPr>
              <a:t>Dinner for 8 prepared by Silverstone's Executive Chef in YOUR home! </a:t>
            </a:r>
          </a:p>
          <a:p>
            <a:pPr algn="ctr"/>
            <a:r>
              <a:rPr lang="en-US" dirty="0" smtClean="0">
                <a:latin typeface="Narkisim"/>
              </a:rPr>
              <a:t>Food included, libations and friends are YOURS!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3232" y="2652077"/>
            <a:ext cx="7490880" cy="3566160"/>
          </a:xfrm>
          <a:prstGeom prst="rect">
            <a:avLst/>
          </a:prstGeom>
        </p:spPr>
      </p:pic>
      <p:sp>
        <p:nvSpPr>
          <p:cNvPr id="7" name="TextShape 1"/>
          <p:cNvSpPr txBox="1"/>
          <p:nvPr/>
        </p:nvSpPr>
        <p:spPr>
          <a:xfrm>
            <a:off x="392112" y="579437"/>
            <a:ext cx="9220200" cy="1262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Narkisim"/>
              </a:rPr>
              <a:t>Silverstone </a:t>
            </a:r>
            <a:r>
              <a:rPr lang="en-US" sz="3600" b="1" dirty="0" smtClean="0">
                <a:solidFill>
                  <a:srgbClr val="0000FF"/>
                </a:solidFill>
                <a:latin typeface="Narkisim"/>
              </a:rPr>
              <a:t>Events</a:t>
            </a:r>
            <a:endParaRPr lang="en-US" sz="3600" b="1" dirty="0">
              <a:solidFill>
                <a:srgbClr val="0000FF"/>
              </a:solidFill>
              <a:latin typeface="Narkisi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20712" y="6556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sp>
        <p:nvSpPr>
          <p:cNvPr id="5" name="TextShape 2"/>
          <p:cNvSpPr txBox="1"/>
          <p:nvPr/>
        </p:nvSpPr>
        <p:spPr>
          <a:xfrm>
            <a:off x="2525712" y="1570037"/>
            <a:ext cx="5791200" cy="4800599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Original </a:t>
            </a:r>
            <a:r>
              <a:rPr lang="en-US" sz="2000" dirty="0" smtClean="0">
                <a:latin typeface="Narkisim"/>
              </a:rPr>
              <a:t>Artworks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Parties for adults and kids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Clothes, Cosmetics, Massages, Jewelry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Dynamo's Tickets against the Chicago </a:t>
            </a:r>
            <a:r>
              <a:rPr lang="en-US" sz="2000" dirty="0" smtClean="0">
                <a:latin typeface="Narkisim"/>
              </a:rPr>
              <a:t>Fire</a:t>
            </a: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 smtClean="0">
                <a:latin typeface="Narkisim"/>
              </a:rPr>
              <a:t>Autographed </a:t>
            </a:r>
            <a:r>
              <a:rPr lang="en-US" sz="2000" dirty="0">
                <a:latin typeface="Narkisim"/>
              </a:rPr>
              <a:t>Jersey, and autographed ball.  </a:t>
            </a:r>
            <a:endParaRPr lang="en-US" sz="2000" dirty="0" smtClean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 err="1" smtClean="0">
                <a:latin typeface="Narkisim"/>
              </a:rPr>
              <a:t>Astro's</a:t>
            </a:r>
            <a:r>
              <a:rPr lang="en-US" sz="2000" dirty="0" smtClean="0">
                <a:latin typeface="Narkisim"/>
              </a:rPr>
              <a:t> </a:t>
            </a:r>
            <a:r>
              <a:rPr lang="en-US" sz="2000" dirty="0">
                <a:latin typeface="Narkisim"/>
              </a:rPr>
              <a:t>Tickets, Rockets memorabilia.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Restaurants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Ballet, Opera, Music Tickets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Porcelain, Designer Goods, Carpets, </a:t>
            </a:r>
            <a:endParaRPr lang="en-US" sz="2000" dirty="0" smtClean="0">
              <a:latin typeface="Narkisim"/>
            </a:endParaRPr>
          </a:p>
          <a:p>
            <a:pPr>
              <a:lnSpc>
                <a:spcPct val="150000"/>
              </a:lnSpc>
              <a:buClr>
                <a:srgbClr val="FFFF00"/>
              </a:buClr>
              <a:buSzPct val="175000"/>
              <a:buBlip>
                <a:blip r:embed="rId2"/>
              </a:buBlip>
            </a:pPr>
            <a:r>
              <a:rPr lang="en-US" sz="2000" dirty="0" smtClean="0">
                <a:latin typeface="Narkisim"/>
              </a:rPr>
              <a:t>Grade </a:t>
            </a:r>
            <a:r>
              <a:rPr lang="en-US" sz="2000" dirty="0">
                <a:latin typeface="Narkisim"/>
              </a:rPr>
              <a:t>Level Baskets and still more...</a:t>
            </a:r>
            <a:endParaRPr sz="2000" dirty="0">
              <a:latin typeface="Narkisi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20712" y="6556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sp>
        <p:nvSpPr>
          <p:cNvPr id="5" name="TextShape 1"/>
          <p:cNvSpPr txBox="1"/>
          <p:nvPr/>
        </p:nvSpPr>
        <p:spPr>
          <a:xfrm>
            <a:off x="849312" y="960437"/>
            <a:ext cx="8458200" cy="9906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Narkisim"/>
              </a:rPr>
              <a:t>The only way to see these items is to</a:t>
            </a:r>
            <a:r>
              <a:rPr lang="en-US" sz="3600" b="1" dirty="0" smtClean="0">
                <a:solidFill>
                  <a:srgbClr val="0000FF"/>
                </a:solidFill>
                <a:latin typeface="Narkisim"/>
              </a:rPr>
              <a:t>...</a:t>
            </a:r>
            <a:endParaRPr lang="en-US" sz="3600" b="1" dirty="0">
              <a:solidFill>
                <a:srgbClr val="0000FF"/>
              </a:solidFill>
              <a:latin typeface="Narkisim"/>
            </a:endParaRPr>
          </a:p>
        </p:txBody>
      </p:sp>
      <p:sp>
        <p:nvSpPr>
          <p:cNvPr id="6" name="TextShape 2"/>
          <p:cNvSpPr txBox="1"/>
          <p:nvPr/>
        </p:nvSpPr>
        <p:spPr>
          <a:xfrm>
            <a:off x="1916112" y="2255837"/>
            <a:ext cx="6858000" cy="4140282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Purchase tickets....$25 advance and $35 at the door.  </a:t>
            </a:r>
            <a:endParaRPr lang="en-US" sz="2000" dirty="0" smtClean="0">
              <a:latin typeface="Narkisim"/>
            </a:endParaRP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 smtClean="0">
                <a:latin typeface="Narkisim"/>
              </a:rPr>
              <a:t>T</a:t>
            </a:r>
            <a:r>
              <a:rPr lang="en-US" sz="2000" dirty="0">
                <a:latin typeface="Narkisim"/>
              </a:rPr>
              <a:t>icket</a:t>
            </a:r>
            <a:r>
              <a:rPr lang="en-US" sz="2000" dirty="0" smtClean="0">
                <a:latin typeface="Narkisim"/>
              </a:rPr>
              <a:t>s </a:t>
            </a:r>
            <a:r>
              <a:rPr lang="en-US" sz="2000" dirty="0">
                <a:latin typeface="Narkisim"/>
              </a:rPr>
              <a:t>are being sold after </a:t>
            </a:r>
            <a:r>
              <a:rPr lang="en-US" sz="2000" dirty="0" smtClean="0">
                <a:latin typeface="Narkisim"/>
              </a:rPr>
              <a:t>school.</a:t>
            </a: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 smtClean="0">
                <a:latin typeface="Narkisim"/>
              </a:rPr>
              <a:t>Or contact auction </a:t>
            </a:r>
            <a:r>
              <a:rPr lang="en-US" sz="2000" dirty="0">
                <a:latin typeface="Narkisim"/>
              </a:rPr>
              <a:t>chair's </a:t>
            </a:r>
            <a:r>
              <a:rPr lang="en-US" sz="2000" dirty="0" smtClean="0">
                <a:latin typeface="Narkisim"/>
              </a:rPr>
              <a:t>Tina </a:t>
            </a:r>
            <a:r>
              <a:rPr lang="en-US" sz="2000" dirty="0">
                <a:latin typeface="Narkisim"/>
              </a:rPr>
              <a:t>Sullivan and James </a:t>
            </a:r>
            <a:r>
              <a:rPr lang="en-US" sz="2000" dirty="0" smtClean="0">
                <a:latin typeface="Narkisim"/>
              </a:rPr>
              <a:t>Inman</a:t>
            </a:r>
            <a:br>
              <a:rPr lang="en-US" sz="2000" dirty="0" smtClean="0">
                <a:latin typeface="Narkisim"/>
              </a:rPr>
            </a:br>
            <a:r>
              <a:rPr lang="en-US" sz="2000" dirty="0" smtClean="0">
                <a:latin typeface="Narkisim"/>
              </a:rPr>
              <a:t>	    </a:t>
            </a:r>
            <a:r>
              <a:rPr lang="en-US" sz="2000" dirty="0" smtClean="0">
                <a:latin typeface="Narkisim"/>
                <a:hlinkClick r:id="rId3"/>
              </a:rPr>
              <a:t>helmsauction2013@gmail.com</a:t>
            </a:r>
            <a:r>
              <a:rPr lang="en-US" sz="2000" dirty="0" smtClean="0">
                <a:latin typeface="Narkisim"/>
              </a:rPr>
              <a:t> </a:t>
            </a: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 smtClean="0">
                <a:latin typeface="Narkisim"/>
              </a:rPr>
              <a:t>Or </a:t>
            </a:r>
            <a:r>
              <a:rPr lang="en-US" sz="2000" dirty="0">
                <a:latin typeface="Narkisim"/>
              </a:rPr>
              <a:t>call 713-892-9848.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Call your friends and invite them.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Get dressed in your </a:t>
            </a:r>
            <a:r>
              <a:rPr lang="en-US" sz="2000" dirty="0" err="1">
                <a:latin typeface="Narkisim"/>
              </a:rPr>
              <a:t>Fabulosa</a:t>
            </a:r>
            <a:r>
              <a:rPr lang="en-US" sz="2000" dirty="0">
                <a:latin typeface="Narkisim"/>
              </a:rPr>
              <a:t> attire.</a:t>
            </a:r>
            <a:endParaRPr sz="2000" dirty="0">
              <a:latin typeface="Narkisim"/>
            </a:endParaRPr>
          </a:p>
          <a:p>
            <a:pPr>
              <a:lnSpc>
                <a:spcPct val="150000"/>
              </a:lnSpc>
              <a:buSzPct val="175000"/>
              <a:buBlip>
                <a:blip r:embed="rId2"/>
              </a:buBlip>
            </a:pPr>
            <a:r>
              <a:rPr lang="en-US" sz="2000" dirty="0">
                <a:latin typeface="Narkisim"/>
              </a:rPr>
              <a:t>Show up and have fun!  </a:t>
            </a:r>
            <a:endParaRPr sz="2000" dirty="0">
              <a:latin typeface="Narkisi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Shape 1"/>
          <p:cNvSpPr txBox="1"/>
          <p:nvPr/>
        </p:nvSpPr>
        <p:spPr>
          <a:xfrm>
            <a:off x="620712" y="6556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dirty="0"/>
          </a:p>
        </p:txBody>
      </p:sp>
      <p:sp>
        <p:nvSpPr>
          <p:cNvPr id="6" name="TextShape 1"/>
          <p:cNvSpPr txBox="1"/>
          <p:nvPr/>
        </p:nvSpPr>
        <p:spPr>
          <a:xfrm>
            <a:off x="925512" y="808037"/>
            <a:ext cx="8650128" cy="1524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Narkisim"/>
              </a:rPr>
              <a:t>WHAT HAPPENS NEXT? </a:t>
            </a:r>
            <a:endParaRPr lang="en-US" sz="3600" b="1" dirty="0">
              <a:solidFill>
                <a:srgbClr val="0000FF"/>
              </a:solidFill>
              <a:latin typeface="Narkisim"/>
            </a:endParaRPr>
          </a:p>
        </p:txBody>
      </p:sp>
      <p:sp>
        <p:nvSpPr>
          <p:cNvPr id="7" name="TextShape 2"/>
          <p:cNvSpPr txBox="1"/>
          <p:nvPr/>
        </p:nvSpPr>
        <p:spPr>
          <a:xfrm>
            <a:off x="1535112" y="2408237"/>
            <a:ext cx="7838928" cy="4191000"/>
          </a:xfrm>
          <a:prstGeom prst="rect">
            <a:avLst/>
          </a:prstGeom>
        </p:spPr>
        <p:txBody>
          <a:bodyPr wrap="none" lIns="0" tIns="0" rIns="0" bIns="0"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We feed you delicious Chicken Mole, Fajitas and all the extras.  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We offer a live </a:t>
            </a:r>
            <a:r>
              <a:rPr lang="en-US" sz="2000" dirty="0" err="1">
                <a:latin typeface="Narkisim"/>
                <a:ea typeface="Calibri"/>
                <a:cs typeface="Times New Roman"/>
              </a:rPr>
              <a:t>Tejano</a:t>
            </a:r>
            <a:r>
              <a:rPr lang="en-US" sz="2000" dirty="0">
                <a:latin typeface="Narkisim"/>
                <a:ea typeface="Calibri"/>
                <a:cs typeface="Times New Roman"/>
              </a:rPr>
              <a:t> Band, Nick </a:t>
            </a:r>
            <a:r>
              <a:rPr lang="en-US" sz="2000" dirty="0" err="1">
                <a:latin typeface="Narkisim"/>
                <a:ea typeface="Calibri"/>
                <a:cs typeface="Times New Roman"/>
              </a:rPr>
              <a:t>Gaitan</a:t>
            </a:r>
            <a:r>
              <a:rPr lang="en-US" sz="2000" dirty="0">
                <a:latin typeface="Narkisim"/>
                <a:ea typeface="Calibri"/>
                <a:cs typeface="Times New Roman"/>
              </a:rPr>
              <a:t> &amp; the Umbrella </a:t>
            </a:r>
            <a:r>
              <a:rPr lang="en-US" sz="2000" dirty="0" smtClean="0">
                <a:latin typeface="Narkisim"/>
                <a:ea typeface="Calibri"/>
                <a:cs typeface="Times New Roman"/>
              </a:rPr>
              <a:t>Man. </a:t>
            </a:r>
            <a:endParaRPr lang="en-US" sz="2000" dirty="0">
              <a:latin typeface="Narkisim"/>
              <a:ea typeface="Calibri"/>
              <a:cs typeface="Times New Roman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We entertain you with a live auction </a:t>
            </a:r>
            <a:r>
              <a:rPr lang="en-US" sz="2000" dirty="0" err="1">
                <a:latin typeface="Narkisim"/>
                <a:ea typeface="Calibri"/>
                <a:cs typeface="Times New Roman"/>
              </a:rPr>
              <a:t>MC'd</a:t>
            </a:r>
            <a:r>
              <a:rPr lang="en-US" sz="2000" dirty="0">
                <a:latin typeface="Narkisim"/>
                <a:ea typeface="Calibri"/>
                <a:cs typeface="Times New Roman"/>
              </a:rPr>
              <a:t> by our Helm's parents, </a:t>
            </a:r>
            <a:br>
              <a:rPr lang="en-US" sz="2000" dirty="0">
                <a:latin typeface="Narkisim"/>
                <a:ea typeface="Calibri"/>
                <a:cs typeface="Times New Roman"/>
              </a:rPr>
            </a:br>
            <a:r>
              <a:rPr lang="en-US" sz="2000" dirty="0">
                <a:latin typeface="Narkisim"/>
                <a:ea typeface="Calibri"/>
                <a:cs typeface="Times New Roman"/>
              </a:rPr>
              <a:t>video clips and a few words from Ms. Del </a:t>
            </a:r>
            <a:r>
              <a:rPr lang="en-US" sz="2000" dirty="0" err="1">
                <a:latin typeface="Narkisim"/>
                <a:ea typeface="Calibri"/>
                <a:cs typeface="Times New Roman"/>
              </a:rPr>
              <a:t>Pilar</a:t>
            </a:r>
            <a:r>
              <a:rPr lang="en-US" sz="2000" dirty="0">
                <a:latin typeface="Narkisim"/>
                <a:ea typeface="Calibri"/>
                <a:cs typeface="Times New Roman"/>
              </a:rPr>
              <a:t>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We take everyone's money for their purchases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We all go home happy that there is another year of funding</a:t>
            </a:r>
            <a:br>
              <a:rPr lang="en-US" sz="2000" dirty="0">
                <a:latin typeface="Narkisim"/>
                <a:ea typeface="Calibri"/>
                <a:cs typeface="Times New Roman"/>
              </a:rPr>
            </a:br>
            <a:r>
              <a:rPr lang="en-US" sz="2000" dirty="0" smtClean="0">
                <a:latin typeface="Narkisim"/>
                <a:ea typeface="Calibri"/>
                <a:cs typeface="Times New Roman"/>
              </a:rPr>
              <a:t>for </a:t>
            </a:r>
            <a:r>
              <a:rPr lang="en-US" sz="2000" dirty="0">
                <a:latin typeface="Narkisim"/>
                <a:ea typeface="Calibri"/>
                <a:cs typeface="Times New Roman"/>
              </a:rPr>
              <a:t>field trips, special events, basic necessities and grants.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ct val="175000"/>
              <a:buFont typeface="Symbol"/>
              <a:buBlip>
                <a:blip r:embed="rId2"/>
              </a:buBlip>
              <a:tabLst>
                <a:tab pos="457200" algn="l"/>
              </a:tabLst>
            </a:pPr>
            <a:r>
              <a:rPr lang="en-US" sz="2000" dirty="0">
                <a:latin typeface="Narkisim"/>
                <a:ea typeface="Calibri"/>
                <a:cs typeface="Times New Roman"/>
              </a:rPr>
              <a:t>It also means we can save money for “Sparking” our park!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Shape 1"/>
          <p:cNvSpPr txBox="1"/>
          <p:nvPr/>
        </p:nvSpPr>
        <p:spPr>
          <a:xfrm>
            <a:off x="620712" y="579437"/>
            <a:ext cx="8915400" cy="6263958"/>
          </a:xfrm>
          <a:prstGeom prst="rect">
            <a:avLst/>
          </a:prstGeom>
          <a:ln w="127000" cap="rnd">
            <a:solidFill>
              <a:srgbClr val="E34F9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0" rIns="0" bIns="0"/>
          <a:lstStyle/>
          <a:p>
            <a:pPr algn="ctr"/>
            <a:endParaRPr lang="en-US" dirty="0" smtClean="0">
              <a:solidFill>
                <a:srgbClr val="FF00FF"/>
              </a:solidFill>
              <a:latin typeface="Narkisim"/>
            </a:endParaRPr>
          </a:p>
          <a:p>
            <a:pPr algn="ctr"/>
            <a:endParaRPr lang="en-US" dirty="0">
              <a:solidFill>
                <a:srgbClr val="FF00FF"/>
              </a:solidFill>
              <a:latin typeface="Narkisim"/>
            </a:endParaRPr>
          </a:p>
          <a:p>
            <a:pPr algn="ctr"/>
            <a:endParaRPr lang="en-US" dirty="0">
              <a:solidFill>
                <a:srgbClr val="FF00FF"/>
              </a:solidFill>
              <a:latin typeface="Narkisim"/>
            </a:endParaRPr>
          </a:p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Narkisim"/>
              </a:rPr>
              <a:t>Tickets are </a:t>
            </a:r>
            <a:r>
              <a:rPr lang="en-US" sz="4000" b="1" dirty="0">
                <a:solidFill>
                  <a:schemeClr val="tx1"/>
                </a:solidFill>
                <a:latin typeface="Narkisim"/>
              </a:rPr>
              <a:t>on sale now </a:t>
            </a:r>
            <a:r>
              <a:rPr lang="en-US" sz="4000" b="1" dirty="0" smtClean="0">
                <a:solidFill>
                  <a:schemeClr val="tx1"/>
                </a:solidFill>
                <a:latin typeface="Narkisim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latin typeface="Narkisim"/>
              </a:rPr>
            </a:br>
            <a:endParaRPr lang="en-US" b="1" dirty="0" smtClean="0">
              <a:solidFill>
                <a:schemeClr val="tx1"/>
              </a:solidFill>
              <a:latin typeface="Narkisim"/>
            </a:endParaRP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Narkisim"/>
              </a:rPr>
              <a:t>$</a:t>
            </a:r>
            <a:r>
              <a:rPr lang="en-US" sz="3600" b="1" dirty="0">
                <a:solidFill>
                  <a:srgbClr val="0000FF"/>
                </a:solidFill>
                <a:latin typeface="Narkisim"/>
              </a:rPr>
              <a:t>25.00 in advance </a:t>
            </a:r>
            <a:r>
              <a:rPr lang="en-US" sz="3600" b="1" dirty="0" smtClean="0">
                <a:solidFill>
                  <a:srgbClr val="0000FF"/>
                </a:solidFill>
                <a:latin typeface="Narkisim"/>
              </a:rPr>
              <a:t>-  </a:t>
            </a:r>
            <a:r>
              <a:rPr lang="en-US" sz="3600" b="1" dirty="0">
                <a:solidFill>
                  <a:srgbClr val="0000FF"/>
                </a:solidFill>
                <a:latin typeface="Narkisim"/>
              </a:rPr>
              <a:t>$35 at the </a:t>
            </a:r>
            <a:r>
              <a:rPr lang="en-US" sz="3600" b="1" dirty="0" smtClean="0">
                <a:solidFill>
                  <a:srgbClr val="0000FF"/>
                </a:solidFill>
                <a:latin typeface="Narkisim"/>
              </a:rPr>
              <a:t>door</a:t>
            </a:r>
            <a:br>
              <a:rPr lang="en-US" sz="3600" b="1" dirty="0" smtClean="0">
                <a:solidFill>
                  <a:srgbClr val="0000FF"/>
                </a:solidFill>
                <a:latin typeface="Narkisim"/>
              </a:rPr>
            </a:br>
            <a:endParaRPr lang="en-US" sz="2800" b="1" dirty="0">
              <a:solidFill>
                <a:srgbClr val="0000FF"/>
              </a:solidFill>
              <a:latin typeface="Narkisim"/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Narkisim"/>
              </a:rPr>
              <a:t>WE HOPE TO </a:t>
            </a:r>
            <a:r>
              <a:rPr lang="en-US" sz="3600" b="1" dirty="0">
                <a:solidFill>
                  <a:schemeClr val="tx1"/>
                </a:solidFill>
                <a:latin typeface="Narkisim"/>
              </a:rPr>
              <a:t>SEE </a:t>
            </a:r>
            <a:r>
              <a:rPr lang="en-US" sz="3600" b="1" dirty="0" smtClean="0">
                <a:solidFill>
                  <a:schemeClr val="tx1"/>
                </a:solidFill>
                <a:latin typeface="Narkisim"/>
              </a:rPr>
              <a:t>YOU THERE!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Narkisim"/>
              </a:rPr>
              <a:t/>
            </a:r>
            <a:br>
              <a:rPr lang="en-US" sz="3600" b="1" dirty="0">
                <a:solidFill>
                  <a:schemeClr val="tx1"/>
                </a:solidFill>
                <a:latin typeface="Narkisim"/>
              </a:rPr>
            </a:br>
            <a:endParaRPr lang="en-US" sz="3600" b="1" dirty="0">
              <a:solidFill>
                <a:schemeClr val="tx1"/>
              </a:solidFill>
              <a:latin typeface="Narkisim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4872" y="4465637"/>
            <a:ext cx="3291840" cy="2011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220</Words>
  <Application>Microsoft Office PowerPoint</Application>
  <PresentationFormat>Custom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Helms Elemetary School</dc:title>
  <dc:subject>Fiesta Faulosa Action</dc:subject>
  <dc:creator>Ylva Rocha - Formatting, Editing</dc:creator>
  <cp:lastModifiedBy>HISD</cp:lastModifiedBy>
  <cp:revision>26</cp:revision>
  <dcterms:modified xsi:type="dcterms:W3CDTF">2013-04-03T19:33:04Z</dcterms:modified>
  <cp:category>Fundraiser</cp:category>
</cp:coreProperties>
</file>